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66" r:id="rId6"/>
    <p:sldId id="259" r:id="rId7"/>
    <p:sldId id="263" r:id="rId8"/>
    <p:sldId id="264" r:id="rId9"/>
    <p:sldId id="260" r:id="rId10"/>
    <p:sldId id="262" r:id="rId11"/>
    <p:sldId id="265" r:id="rId12"/>
    <p:sldId id="267" r:id="rId1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E6601"/>
    <a:srgbClr val="FE6603"/>
    <a:srgbClr val="FE6502"/>
    <a:srgbClr val="FF6501"/>
    <a:srgbClr val="FD6700"/>
    <a:srgbClr val="FF6502"/>
    <a:srgbClr val="01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6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14C4C-23E5-43DE-B96C-67454B0243B0}" type="datetimeFigureOut">
              <a:rPr lang="sl-SI" smtClean="0"/>
              <a:t>13.11.2014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D1884-AA85-43ED-AD3B-923C6B27CF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7252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D1884-AA85-43ED-AD3B-923C6B27CF4E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8445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5162-0CB8-4B94-919B-4E64165593E7}" type="datetime1">
              <a:rPr lang="sl-SI" smtClean="0"/>
              <a:t>13.11.2014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734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F20B-48BB-4E3F-AFB9-5841AF0754B6}" type="datetime1">
              <a:rPr lang="sl-SI" smtClean="0"/>
              <a:t>13.11.2014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07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6344D-2E85-4236-9F49-93B7BABDDC43}" type="datetime1">
              <a:rPr lang="sl-SI" smtClean="0"/>
              <a:t>13.11.2014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8226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CDBE-3536-41D4-A71C-266B15DAAC40}" type="datetime1">
              <a:rPr lang="sl-SI" smtClean="0"/>
              <a:t>13.11.2014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7760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48F0-4CA6-4073-AE14-345B6B6F5E92}" type="datetime1">
              <a:rPr lang="sl-SI" smtClean="0"/>
              <a:t>13.11.2014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499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DFE6D-FB5B-4E72-8B28-287B0B0B28DC}" type="datetime1">
              <a:rPr lang="sl-SI" smtClean="0"/>
              <a:t>13.11.2014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258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1B2-764F-47CD-9465-6FFC242713D9}" type="datetime1">
              <a:rPr lang="sl-SI" smtClean="0"/>
              <a:t>13.11.2014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0517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4822-43FC-45D3-A918-E397D1366363}" type="datetime1">
              <a:rPr lang="sl-SI" smtClean="0"/>
              <a:t>13.11.2014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7820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1294-6D32-4A3C-A72F-E291A86D7870}" type="datetime1">
              <a:rPr lang="sl-SI" smtClean="0"/>
              <a:t>13.11.2014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1061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2D36-FB60-4E5C-8E54-28E229F5D5F3}" type="datetime1">
              <a:rPr lang="sl-SI" smtClean="0"/>
              <a:t>13.11.2014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7578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14576-9430-4A53-9DC0-C4F68676D726}" type="datetime1">
              <a:rPr lang="sl-SI" smtClean="0"/>
              <a:t>13.11.2014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9495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D81AD-C904-42B0-B357-0CD1AE5F0D05}" type="datetime1">
              <a:rPr lang="sl-SI" smtClean="0"/>
              <a:t>13.11.2014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A4B7E-B016-4D04-8154-918716EF35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885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info@za-mdi.si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nja@yhd-drustvo.si" TargetMode="External"/><Relationship Id="rId5" Type="http://schemas.openxmlformats.org/officeDocument/2006/relationships/hyperlink" Target="mailto:info@za-mdi.si" TargetMode="External"/><Relationship Id="rId4" Type="http://schemas.openxmlformats.org/officeDocument/2006/relationships/hyperlink" Target="http://www.za-mdi.si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3999" y="2267037"/>
            <a:ext cx="9144000" cy="2337913"/>
          </a:xfrm>
        </p:spPr>
        <p:txBody>
          <a:bodyPr>
            <a:noAutofit/>
          </a:bodyPr>
          <a:lstStyle/>
          <a:p>
            <a:r>
              <a:rPr lang="sl-SI" sz="6600" b="1" dirty="0" smtClean="0">
                <a:solidFill>
                  <a:srgbClr val="01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MDI </a:t>
            </a:r>
            <a:r>
              <a:rPr lang="sl-SI" sz="3800" b="1" dirty="0" smtClean="0">
                <a:solidFill>
                  <a:srgbClr val="01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sl-SI" sz="3800" b="1" dirty="0" smtClean="0">
                <a:solidFill>
                  <a:srgbClr val="01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l-SI" sz="1200" b="1" dirty="0" smtClean="0">
                <a:solidFill>
                  <a:srgbClr val="01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sl-SI" sz="1200" b="1" dirty="0" smtClean="0">
                <a:solidFill>
                  <a:srgbClr val="01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l-SI" sz="4000" b="1" dirty="0" smtClean="0">
                <a:solidFill>
                  <a:srgbClr val="01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Mreža za </a:t>
            </a:r>
            <a:r>
              <a:rPr lang="sl-SI" sz="4000" b="1" dirty="0" err="1" smtClean="0">
                <a:solidFill>
                  <a:srgbClr val="01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deinstitucionalizacijo</a:t>
            </a:r>
            <a:endParaRPr lang="sl-SI" sz="4000" b="1" dirty="0">
              <a:solidFill>
                <a:srgbClr val="01006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4" y="309480"/>
            <a:ext cx="2999088" cy="112227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5439" y="468155"/>
            <a:ext cx="3826925" cy="808709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063" y="255211"/>
            <a:ext cx="4243516" cy="117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2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2034293" cy="76124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426" y="70291"/>
            <a:ext cx="2998574" cy="831372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477794" y="1394494"/>
            <a:ext cx="11252886" cy="1002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2545492" y="1691057"/>
            <a:ext cx="6647934" cy="1002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Pravokotnik 1"/>
          <p:cNvSpPr/>
          <p:nvPr/>
        </p:nvSpPr>
        <p:spPr>
          <a:xfrm>
            <a:off x="988541" y="1061840"/>
            <a:ext cx="9704172" cy="5676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PRIDRUŽI SE ustvarjanju MDI!</a:t>
            </a:r>
          </a:p>
          <a:p>
            <a:pPr>
              <a:lnSpc>
                <a:spcPct val="107000"/>
              </a:lnSpc>
            </a:pPr>
            <a:endParaRPr lang="sl-SI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</a:pPr>
            <a:r>
              <a:rPr lang="sl-SI" sz="1400" b="1" dirty="0" smtClean="0">
                <a:solidFill>
                  <a:srgbClr val="FE66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MDI je namenjena NVO in drugim organizacijam civilne družbe, ki se zavzemajo za DI in izvajajo storitve v skupnosti ali se bodo odločile za izvajanje le-teh!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solidFill>
                  <a:srgbClr val="0000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 zato, da se posameznikom, ki potrebujejo pomoč in podporo v vsakodnevnem življenju, omogoči neodvisno življenje in polnopravno delovanje v skupnosti?</a:t>
            </a: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Želite sooblikovati predloge sistemskih rešitev za bolj kakovostno življenje oseb, ki potrebujejo pomoč in podporo v vsakodnevnem življenju?</a:t>
            </a: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 sodelovali pri oblikovanju in promociji storitev za kakovostno in samostojno življenje oseb, ki potrebujejo pomoč in podporo v vsakodnevnem življenju?</a:t>
            </a: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 tudi sami ukvarjate s področjem </a:t>
            </a:r>
            <a:r>
              <a:rPr lang="sl-SI" sz="14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deinstitucionalizacije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potrebujete pomoč pri uveljavljanju vaših idej, nimate zadosti strokovnih informacij, bi si želeli skupnega snovanja idej in iskanja rešitev? </a:t>
            </a: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solidFill>
                  <a:srgbClr val="FE660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Pridružite se nam tako, da izpolnite PRISTOPNO IZJAVO 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nam jo podpisano in skenirano pošljete na elektronski naslov </a:t>
            </a:r>
            <a:r>
              <a:rPr lang="sl-SI" sz="1400" u="sng" dirty="0" smtClean="0">
                <a:solidFill>
                  <a:srgbClr val="0563C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info@za-mdi.si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ali po pošti na  MDI – Mreža za </a:t>
            </a:r>
            <a:r>
              <a:rPr lang="sl-SI" sz="14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deinstitucionalizacijo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sl-SI" sz="14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Neubergerjeva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7, SI-1000 Ljubljana.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Članstvo je brezplačno!</a:t>
            </a:r>
            <a:endParaRPr lang="sl-SI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7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2034293" cy="76124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426" y="70291"/>
            <a:ext cx="2998574" cy="831372"/>
          </a:xfrm>
          <a:prstGeom prst="rect">
            <a:avLst/>
          </a:prstGeom>
        </p:spPr>
      </p:pic>
      <p:sp>
        <p:nvSpPr>
          <p:cNvPr id="8" name="Pravokotnik 7"/>
          <p:cNvSpPr/>
          <p:nvPr/>
        </p:nvSpPr>
        <p:spPr>
          <a:xfrm>
            <a:off x="181686" y="1296138"/>
            <a:ext cx="11623589" cy="5112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l-SI" sz="1400" b="1" u="sng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Koordinacija MDI</a:t>
            </a: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MDI koordinira YHD – Društvo za teorijo in kulturo hendikepa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katerega poslanstvo je neodvisno življenje </a:t>
            </a:r>
            <a:r>
              <a:rPr lang="sl-SI" sz="14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hendikepiranih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širjenje procesa DI!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Društvo deluje na področju sociale in želi s pomočjo projekta MDI vključiti NVO v aktivno sodelovanje pri ključnih korakih DI v Sloveniji.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Skupno se bomo vključevali v procese priprav in spreminjanja zakonodaje ter sistemskih rešitev. Osveščali bomo širšo javnost o pomenu DI v družbi in vlogi NVO v tem procesu.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b="1" u="none" strike="noStrike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b="1" u="sng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Kontakt: </a:t>
            </a: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Mreža za </a:t>
            </a:r>
            <a:r>
              <a:rPr lang="sl-SI" sz="1400" b="1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deinstitucionalizacijo</a:t>
            </a: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-MDI</a:t>
            </a: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W: </a:t>
            </a:r>
            <a:r>
              <a:rPr lang="sl-SI" sz="1400" b="1" u="sng" dirty="0" smtClean="0">
                <a:solidFill>
                  <a:srgbClr val="0563C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www.za-mdi.si</a:t>
            </a: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E: </a:t>
            </a:r>
            <a:r>
              <a:rPr lang="sl-SI" sz="1400" u="sng" dirty="0" smtClean="0">
                <a:solidFill>
                  <a:srgbClr val="0563C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info@za-mdi.si</a:t>
            </a: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M: 051 435 296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T: 01/ 521 22 77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YHD – Društvo za teorijo in kulturo hendikepa</a:t>
            </a: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Neubergerjeva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7, pisarna: </a:t>
            </a:r>
            <a:r>
              <a:rPr lang="sl-SI" sz="14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Grablovičeva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62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SI-1000 Ljubljana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u="sng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Klaudija Poropat, vodja projekta MDI, E: klaudija@yhd-drustvo.si</a:t>
            </a: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u="sng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Anja Sterle, strokovni sodelavec na projektu MDI, E: </a:t>
            </a:r>
            <a:r>
              <a:rPr lang="sl-SI" sz="1400" u="sng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6"/>
              </a:rPr>
              <a:t>anja@yhd-drustvo.si</a:t>
            </a:r>
            <a:endParaRPr lang="sl-SI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3246392" cy="1214812"/>
          </a:xfrm>
          <a:prstGeom prst="rect">
            <a:avLst/>
          </a:prstGeom>
          <a:effectLst>
            <a:softEdge rad="0"/>
          </a:effectLst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71" y="134243"/>
            <a:ext cx="4150898" cy="1150860"/>
          </a:xfrm>
          <a:prstGeom prst="rect">
            <a:avLst/>
          </a:prstGeom>
        </p:spPr>
      </p:pic>
      <p:sp>
        <p:nvSpPr>
          <p:cNvPr id="8" name="Pravokotnik 7"/>
          <p:cNvSpPr/>
          <p:nvPr/>
        </p:nvSpPr>
        <p:spPr>
          <a:xfrm>
            <a:off x="1696994" y="2985193"/>
            <a:ext cx="9209903" cy="816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l-SI" sz="4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HVALA ZA VAŠO POZORNOST!</a:t>
            </a:r>
            <a:endParaRPr lang="sl-SI" sz="4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796" y="378942"/>
            <a:ext cx="4288087" cy="906162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355" y="4337750"/>
            <a:ext cx="2711607" cy="163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17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2034293" cy="76124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075" y="831531"/>
            <a:ext cx="2406808" cy="1455545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1598428" y="2349461"/>
            <a:ext cx="897866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600" b="1" dirty="0" smtClean="0">
                <a:solidFill>
                  <a:srgbClr val="01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YHD – Društvo za teorijo in kulturo hendikepa</a:t>
            </a:r>
            <a:endParaRPr lang="sl-SI" sz="2600" b="1" dirty="0">
              <a:solidFill>
                <a:srgbClr val="01006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1037968" y="3182549"/>
            <a:ext cx="1005016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Upravičenec 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Javnega razpisa za spodbujanje nevladnih organizacij in civilnega dialoga za obdobje 2014-2015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/>
            <a:endParaRPr lang="sl-SI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Javni razpis v okviru 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Operativnega programa za razvoj človeških virov za obdobje 2007-2013</a:t>
            </a:r>
          </a:p>
          <a:p>
            <a:pPr algn="ctr"/>
            <a:endParaRPr lang="sl-SI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sl-SI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Prednostne usmeritve 5.3.:</a:t>
            </a:r>
          </a:p>
          <a:p>
            <a:pPr algn="ctr"/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Spodbujanje razvoja nevladnih organizacij, civilnega in socialnega dialoga</a:t>
            </a:r>
          </a:p>
          <a:p>
            <a:pPr algn="ctr"/>
            <a:endParaRPr lang="sl-SI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sl-SI" b="1" dirty="0" smtClean="0">
                <a:solidFill>
                  <a:srgbClr val="FF65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SKLOP 3: Sofinanciranje projektov vsebinskih mrež NVO na nacionalni ravni</a:t>
            </a:r>
          </a:p>
          <a:p>
            <a:pPr algn="ctr"/>
            <a:endParaRPr lang="sl-SI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sl-SI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Trajanje projekta: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01.09.2014 – 31.08.2015</a:t>
            </a:r>
            <a:endParaRPr lang="sl-SI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426" y="70291"/>
            <a:ext cx="2998574" cy="831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46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2034293" cy="76124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426" y="70291"/>
            <a:ext cx="2998574" cy="831372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469556" y="1163834"/>
            <a:ext cx="11252886" cy="4700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l-SI" b="1" dirty="0" smtClean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Kaj je MDI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sl-SI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 fontAlgn="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Mreža za </a:t>
            </a:r>
            <a:r>
              <a:rPr lang="sl-SI" sz="14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deinstitucionalizacijo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(MDI) je </a:t>
            </a: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mreža organizacij s področja socialnega varstva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ki 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izvajajo </a:t>
            </a: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storitve v skupnosti ali jih načrtujejo 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so jim storitve v skupnosti ena glavnih usmeritev, interesov in ciljev.</a:t>
            </a:r>
          </a:p>
          <a:p>
            <a:pPr algn="just" fontAlgn="t">
              <a:lnSpc>
                <a:spcPct val="107000"/>
              </a:lnSpc>
              <a:spcAft>
                <a:spcPts val="80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285750" indent="-285750" algn="just" fontAlgn="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 </a:t>
            </a: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zagovornice </a:t>
            </a:r>
            <a:r>
              <a:rPr lang="sl-SI" sz="1400" b="1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deinstitucionalizacije</a:t>
            </a: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(DI), ki je politični in družbeni proces, ki omogoča prehod iz institucionalnega varstva in drugih podobnih oblik nastanitev v življenje v skupnosti. DI je dosegljiva takrat, ko ima oseba, ki živi v instituciji možnost, da postane polnopraven državljan in prevzame nadzor nad svojim življenjem. </a:t>
            </a:r>
          </a:p>
          <a:p>
            <a:pPr marL="285750" indent="-285750" algn="just" fontAlgn="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Veliko posameznikov, ki so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senzorno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gibalno, intelektualno ovirani ali imajo težave v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duševnem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zdravju, je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namreč zaradi pomanjkanja storitev v 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skupnosti, </a:t>
            </a: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prisiljenih </a:t>
            </a: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živeti v institucijah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kjer so jim </a:t>
            </a: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kratene osnovne človekove pravice 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svobodni izbiri kraja bivanja, načina življenja, sobivanja z družino in prijatelji, odvzeta jim je moč odločanja.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Institucionalno varstvo in </a:t>
            </a:r>
            <a:r>
              <a:rPr lang="sl-SI" sz="1400" b="1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segregirano</a:t>
            </a: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življenje posameznikov vključenih v različne oblike institucij predstavlja kršitev človekovih pravic! 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je družbeni problem, ki so ga prepoznali tako Združeni narodi, Evropska skupnost kot tudi Slovenija. </a:t>
            </a:r>
            <a:endParaRPr lang="sl-SI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05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2034293" cy="76124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426" y="70291"/>
            <a:ext cx="2998574" cy="831372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1820562" y="1754659"/>
            <a:ext cx="8888627" cy="4439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6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Mednarodne zaveze za DI: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sl-SI" sz="1400" b="1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19. člen Konvencije o pravicah invalidov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26. člen Listine evropske unije o temeljnih pravicah (UL EU 2010/C, 83/02)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Strategija Evropa 2020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Evropska Strategija za </a:t>
            </a:r>
            <a:r>
              <a:rPr lang="sl-SI" sz="14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hendikepirane</a:t>
            </a: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2010-2020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Uredba o Evropskem socialnem skladu (Uredba št. 1304/2013), 8. člen govori o pospešenem prehodu od institucionalne oskrbe k storitvam v skupnosti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sl-SI" sz="16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6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Nacionalne zaveze za DI: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sl-SI" sz="1600" b="1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Resolucija o nacionalnem programu socialnega varstva (2013-2020, 2. cilj)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Strategija o socialnem varstvu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Akcijski program za invalide (2014-2021, 2. cilj)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sl-SI" sz="14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Predlog ukrepov s Posveta o prehodu  iz institucionalnih oblik oskrbe v skupnostne oblike oskrbe v Republiki Sloveniji, ki ga je MDDSZEM organiziralo na Brdu 6.maja 2014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u="none" strike="noStrike" dirty="0" smtClean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92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2034293" cy="76124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426" y="70291"/>
            <a:ext cx="2998574" cy="831372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181686" y="1085971"/>
            <a:ext cx="11738465" cy="5508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sl-SI" sz="14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AMEN IN CILJ: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sl-SI" sz="1400" b="1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Želimo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postati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enakovreden sogovornik v procesu oblikovanja politik, ukrepov in sistemskih rešitev na področju </a:t>
            </a:r>
            <a:r>
              <a:rPr lang="sl-SI" sz="14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deinstitucionalizacije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hkrati odpirati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nove možnosti za razvoj storitev v skupnosti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ki morajo vzporedno slediti procesom DI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Interaktivno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dopolnjujoče bomo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prispevali k oblikovanju kakovostnih in trajnostno naravnanih javnih politik ter inovativnih storitev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Združevali bomo rešitve, znanja in izkušnje ter s tem krepili svojo usposobljenost in vlogo v družbi. </a:t>
            </a:r>
          </a:p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sz="1400" b="1" dirty="0" smtClean="0">
                <a:solidFill>
                  <a:srgbClr val="FF650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Cilj </a:t>
            </a:r>
            <a:r>
              <a:rPr lang="sl-SI" sz="1400" b="1" dirty="0">
                <a:solidFill>
                  <a:srgbClr val="FF650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MDI je združiti NVO, ki se ukvarjajo z DI, izboljšati njihov položaj v procesih DI, okrepiti njihove vire in znanja ter povečati njihovo vlogo in vpliv na sam razvoj </a:t>
            </a:r>
            <a:r>
              <a:rPr lang="sl-SI" sz="1400" b="1" dirty="0" smtClean="0">
                <a:solidFill>
                  <a:srgbClr val="FF650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DI!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b="1" dirty="0" smtClean="0">
                <a:solidFill>
                  <a:srgbClr val="FD67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Povezani </a:t>
            </a:r>
            <a:r>
              <a:rPr lang="sl-SI" sz="1400" b="1" dirty="0">
                <a:solidFill>
                  <a:srgbClr val="FD67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 seboj bomo močnejši za skupen boj proti diskriminaciji in </a:t>
            </a:r>
            <a:r>
              <a:rPr lang="sl-SI" sz="1400" b="1" dirty="0" smtClean="0">
                <a:solidFill>
                  <a:srgbClr val="FD67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neenakopravnosti!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Različnost organizacij, naših uporabnikov in izkušenj bo vodila do oblikovanja kakovostnih storitev v skupnosti, ki bodo zadovoljevale potrebe najširšega kroga uporabnikov (tako senzorno, gibalno in intelektualno oviranih kot tudi uporabnikov s težavami v duševnem zdravju). </a:t>
            </a:r>
          </a:p>
          <a:p>
            <a:endParaRPr lang="sl-SI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S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projektom MDI želimo odgovoriti na izzive DI in odpreti nove možnosti za razvoj storitev v skupnosti!</a:t>
            </a:r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Želimo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prispevati k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boljšemu delovanju NVO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k zagotovitvi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boljših pogojev za delovanje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posledično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uspešnejšemu in učinkovitejšemu izvajanju storitev v skupnosti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prenosu le teh na NVO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uresničitvi DI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r>
              <a:rPr lang="sl-SI" sz="1400" b="1" dirty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Predvsem pa se bomo s skupnimi močmi trudili, da se institucionalne prakse in metode dela ne prenesejo v storitve v </a:t>
            </a:r>
            <a:r>
              <a:rPr lang="sl-SI" sz="14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skupnosti.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sz="1400" b="1" dirty="0" err="1" smtClean="0">
                <a:solidFill>
                  <a:srgbClr val="FF65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Hendikepiranim</a:t>
            </a:r>
            <a:r>
              <a:rPr lang="sl-SI" sz="1400" b="1" dirty="0" smtClean="0">
                <a:solidFill>
                  <a:srgbClr val="FF65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sl-SI" sz="1400" b="1" dirty="0">
                <a:solidFill>
                  <a:srgbClr val="FF65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posameznikom želimo kakovostno vključenost v vsakdanje življenje, enakost možnosti in odpravo dolgoletne </a:t>
            </a:r>
            <a:r>
              <a:rPr lang="sl-SI" sz="1400" b="1" dirty="0" smtClean="0">
                <a:solidFill>
                  <a:srgbClr val="FF65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diskriminacije</a:t>
            </a:r>
            <a:r>
              <a:rPr lang="sl-SI" sz="1400" b="1" dirty="0" smtClean="0">
                <a:solidFill>
                  <a:srgbClr val="FE650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sl-SI" sz="1600" b="1" dirty="0">
              <a:solidFill>
                <a:srgbClr val="FE650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20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2034293" cy="76124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426" y="70291"/>
            <a:ext cx="2998574" cy="831372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477794" y="1394494"/>
            <a:ext cx="11252886" cy="4664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 MDI bomo: </a:t>
            </a:r>
            <a:endParaRPr lang="sl-SI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Povezali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nevladne organizacije, ki se ukvarjajo z DI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 izvajajo storitve v skupnosti za gibalno, senzorno in intelektualno ovirane uporabnike in uporabnike, ki imajo težave v duševnem zdravju ter potrebujejo pomoč - podporne storitve za neodvisno, polnopravno življenje v skupnosti;</a:t>
            </a:r>
          </a:p>
          <a:p>
            <a:pPr lvl="0"/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Pripravili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analizo stanja z namenom ugotavljanja potenciala NVO za nove storitve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hkrati za prenos javnih funkcij na vsebinskem področju socialnega varstva na NVO (proces DI);</a:t>
            </a:r>
          </a:p>
          <a:p>
            <a:pPr lvl="0"/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Oblikovali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strategijo razvoja </a:t>
            </a:r>
            <a:r>
              <a:rPr lang="sl-SI" sz="1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mreže </a:t>
            </a:r>
            <a:r>
              <a:rPr lang="sl-SI" sz="1400" b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NVO za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lvl="0"/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Sooblikovali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strategijo razvoja procesa </a:t>
            </a:r>
            <a:r>
              <a:rPr lang="sl-SI" sz="14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deinstitucionalizacije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po meri uporabnikov in nevladnih organizacij;</a:t>
            </a:r>
          </a:p>
          <a:p>
            <a:pPr lvl="0"/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Pripravili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pobude za zakonodajne spremembe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finančne preusmeritve v razvoj storitev v skupnosti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lvl="0"/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Krepili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znanja nevladnih organizacij na področju izvajanja </a:t>
            </a:r>
            <a:r>
              <a:rPr lang="sl-SI" sz="14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deinstitucionalizacije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lvl="0"/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Nudili </a:t>
            </a:r>
            <a:r>
              <a:rPr lang="sl-S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pomoč nevladnim organizacijam pri uvajanju in izvajanju podpornih storitev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 neodvisno in polnopravno življenje posameznikov.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81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2034293" cy="76124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426" y="70291"/>
            <a:ext cx="2998574" cy="831372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757881" y="1503025"/>
            <a:ext cx="9489989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AKTIVNOSTI: </a:t>
            </a:r>
          </a:p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u="sng" dirty="0" smtClean="0">
                <a:solidFill>
                  <a:srgbClr val="FE660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Zagovorništvo in civilni dialog</a:t>
            </a:r>
          </a:p>
          <a:p>
            <a:endParaRPr lang="sl-SI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Priprava predlogov in priporočil za spremembo zakonodaje</a:t>
            </a: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Priprava predlogov in priporočil za razvoj obstoječih programov, ki omogočajo storitve v skupnosti ter tudi za nastanek novih programov, ki omogočajo DI</a:t>
            </a:r>
          </a:p>
          <a:p>
            <a:pPr lvl="0"/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Priprava predloga za ustanovitev nacionalne medresorske skupine za proces DI</a:t>
            </a:r>
          </a:p>
          <a:p>
            <a:pPr lvl="0"/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Kampanja za uveljavljanje predlaganih sprememb</a:t>
            </a:r>
          </a:p>
          <a:p>
            <a:pPr lvl="0"/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Vložitev pobude za novo poklicno kvalifikacijo NPK, osebni asistent /asistentk</a:t>
            </a:r>
          </a:p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u="sng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sl-SI" sz="1400" b="1" u="sng" dirty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sl-SI" sz="1400" b="1" u="sng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Zagotavljanje servisne podpore NVO</a:t>
            </a:r>
            <a:endParaRPr lang="sl-SI" sz="1400" u="sng" dirty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Informiranje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NVO o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</a:t>
            </a: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Mentorstvo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podpora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NVO</a:t>
            </a: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Strokovno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usposabljanja za 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NVO</a:t>
            </a:r>
          </a:p>
          <a:p>
            <a:endParaRPr lang="sl-SI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5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2034293" cy="76124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426" y="70291"/>
            <a:ext cx="2998574" cy="831372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1598139" y="1326291"/>
            <a:ext cx="8237839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b="1" u="sng" dirty="0" smtClean="0">
                <a:solidFill>
                  <a:srgbClr val="FE66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Krepitev vloge vsebinske mreže NVO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Spodbujanje mreženja in povezovanja NVO, ki zagovarjajo DI ali že sedaj izvajajo storitve v skupnosti kot alternativo inštitucionalne oskrbe z namenom krepitve NVO sektorja</a:t>
            </a: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Izvedba analize </a:t>
            </a: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Oblikovanje in promocija načel NVO pri izvajanju storitev v skupnosti, ki omogočajo DI</a:t>
            </a:r>
          </a:p>
          <a:p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Priprava strategije razvoja mreže NVO s področja DI</a:t>
            </a:r>
          </a:p>
          <a:p>
            <a:endParaRPr lang="sl-SI" sz="1400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u="sng" dirty="0" smtClean="0">
                <a:solidFill>
                  <a:srgbClr val="FE66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sl-SI" sz="1400" b="1" u="sng" dirty="0">
                <a:solidFill>
                  <a:srgbClr val="FE66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Povezovanje z mediji, gospodarstvom, javno upravo in širšo </a:t>
            </a:r>
            <a:r>
              <a:rPr lang="sl-SI" sz="1400" b="1" u="sng" dirty="0" smtClean="0">
                <a:solidFill>
                  <a:srgbClr val="FE66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javnostjo</a:t>
            </a:r>
          </a:p>
          <a:p>
            <a:endParaRPr lang="sl-SI" sz="1400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Promocija rezultatov analize stanja (raziskave)</a:t>
            </a:r>
          </a:p>
          <a:p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Promocija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predlogov za izboljšanje stanja (prehoda k storitvam v skupnosti) in sklepanje strateških zavezništev</a:t>
            </a:r>
          </a:p>
          <a:p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Konferenca </a:t>
            </a:r>
            <a:r>
              <a:rPr lang="sl-S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DI</a:t>
            </a:r>
          </a:p>
          <a:p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u="sng" dirty="0">
                <a:solidFill>
                  <a:srgbClr val="FE660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5.Obveščanje in informiranje javnosti o projektu</a:t>
            </a:r>
            <a:endParaRPr lang="sl-SI" sz="1400" b="1" dirty="0">
              <a:solidFill>
                <a:srgbClr val="FE660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51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86" y="70291"/>
            <a:ext cx="2034293" cy="76124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426" y="70291"/>
            <a:ext cx="2998574" cy="831372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2545492" y="1691057"/>
            <a:ext cx="6647934" cy="5095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Finančni načrt:</a:t>
            </a:r>
          </a:p>
          <a:p>
            <a:endParaRPr lang="sl-SI" sz="1400" b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Stroški dela na projektu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44.761,04 EUR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Potni stroški sodelujočih na projektu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3.466,00 EUR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Stroški storitev zunanjih izvajalcev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34.723,00 EUR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Stroški usposabljanja za zaposlene na projektu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800,00 EUR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Stroški nakupa ITK opreme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2.800,00 EUR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Nepovratni DDV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6.598,46 EUR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Pavšal celotnih stroškov na celotnem projektu</a:t>
            </a:r>
            <a:r>
              <a:rPr lang="sl-SI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6.714,16 EUR</a:t>
            </a:r>
          </a:p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SKUPAJ:</a:t>
            </a:r>
            <a:r>
              <a:rPr lang="sl-SI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99.862,66 EUR</a:t>
            </a:r>
          </a:p>
          <a:p>
            <a:endParaRPr lang="sl-SI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l-SI" sz="14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sl-S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07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1095</Words>
  <Application>Microsoft Office PowerPoint</Application>
  <PresentationFormat>Širokozaslonsko</PresentationFormat>
  <Paragraphs>161</Paragraphs>
  <Slides>12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Verdana</vt:lpstr>
      <vt:lpstr>Officeova tema</vt:lpstr>
      <vt:lpstr>MDI   Mreža za deinstitucionalizacijo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MDI   Mreža za deinstitucionalizacijo</dc:title>
  <dc:creator>Anja</dc:creator>
  <cp:lastModifiedBy>Anja</cp:lastModifiedBy>
  <cp:revision>26</cp:revision>
  <dcterms:created xsi:type="dcterms:W3CDTF">2014-11-12T09:15:21Z</dcterms:created>
  <dcterms:modified xsi:type="dcterms:W3CDTF">2014-11-13T14:23:23Z</dcterms:modified>
</cp:coreProperties>
</file>